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1A21-3064-4197-BDC2-372ED70287F3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EEE6-7D1D-4DE5-B388-DDC9FA574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09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1A21-3064-4197-BDC2-372ED70287F3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EEE6-7D1D-4DE5-B388-DDC9FA574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86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1A21-3064-4197-BDC2-372ED70287F3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EEE6-7D1D-4DE5-B388-DDC9FA574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823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1A21-3064-4197-BDC2-372ED70287F3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EEE6-7D1D-4DE5-B388-DDC9FA574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33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1A21-3064-4197-BDC2-372ED70287F3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EEE6-7D1D-4DE5-B388-DDC9FA574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215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1A21-3064-4197-BDC2-372ED70287F3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EEE6-7D1D-4DE5-B388-DDC9FA574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847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1A21-3064-4197-BDC2-372ED70287F3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EEE6-7D1D-4DE5-B388-DDC9FA574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013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1A21-3064-4197-BDC2-372ED70287F3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EEE6-7D1D-4DE5-B388-DDC9FA574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791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1A21-3064-4197-BDC2-372ED70287F3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EEE6-7D1D-4DE5-B388-DDC9FA574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776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1A21-3064-4197-BDC2-372ED70287F3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EEE6-7D1D-4DE5-B388-DDC9FA574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83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1A21-3064-4197-BDC2-372ED70287F3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EEE6-7D1D-4DE5-B388-DDC9FA574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666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11A21-3064-4197-BDC2-372ED70287F3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2EEE6-7D1D-4DE5-B388-DDC9FA574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84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69930" y="300609"/>
            <a:ext cx="5827236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ja-JP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え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ひめＳＤＧｓ普及啓発セミナー参加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申込書　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9930" y="749788"/>
            <a:ext cx="5729132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下記の必要事項を記入の上、</a:t>
            </a:r>
            <a:r>
              <a:rPr kumimoji="1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FAX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又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は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E</a:t>
            </a:r>
            <a:r>
              <a:rPr kumimoji="1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-mail</a:t>
            </a:r>
            <a:r>
              <a:rPr kumimoji="1" lang="ja-JP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にて送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付してくだ</a:t>
            </a:r>
            <a:endParaRPr kumimoji="1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さい。</a:t>
            </a:r>
            <a:endParaRPr kumimoji="1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・申込締切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令和３年６月２１日（月）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・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送付先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FAX 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 ：</a:t>
            </a:r>
            <a:r>
              <a: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089-912-2259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E-mail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：</a:t>
            </a:r>
            <a:r>
              <a: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sangyoseisaku@pref.ehime.lg.jp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469930" y="2306962"/>
          <a:ext cx="5968080" cy="2662920"/>
        </p:xfrm>
        <a:graphic>
          <a:graphicData uri="http://schemas.openxmlformats.org/drawingml/2006/table">
            <a:tbl>
              <a:tblPr bandRow="1">
                <a:tableStyleId>{C4B1156A-380E-4F78-BDF5-A606A8083BF9}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3009770360"/>
                    </a:ext>
                  </a:extLst>
                </a:gridCol>
                <a:gridCol w="4044030">
                  <a:extLst>
                    <a:ext uri="{9D8B030D-6E8A-4147-A177-3AD203B41FA5}">
                      <a16:colId xmlns:a16="http://schemas.microsoft.com/office/drawing/2014/main" val="58796443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r>
                        <a:rPr kumimoji="1" lang="ja-JP" altLang="en-US" b="0" dirty="0" smtClean="0"/>
                        <a:t>企業名</a:t>
                      </a:r>
                      <a:endParaRPr kumimoji="1" lang="ja-JP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496116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kumimoji="1" lang="ja-JP" altLang="en-US" b="0" dirty="0" smtClean="0"/>
                        <a:t>業種</a:t>
                      </a:r>
                      <a:endParaRPr kumimoji="1" lang="ja-JP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559479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所在地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022783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電話番号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557742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FAX</a:t>
                      </a:r>
                      <a:r>
                        <a:rPr kumimoji="1" lang="ja-JP" altLang="en-US" dirty="0" smtClean="0"/>
                        <a:t>番号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206548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参加希望会場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中予　　・　　東予　　・　　南予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661901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現時点でのＳＤＧｓの取組みの有無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有　　　　　・　　　　　無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4159878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469930" y="8456474"/>
            <a:ext cx="424237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【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個人情報の取扱いについて</a:t>
            </a: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】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申込書に記入いただきました情報は、三井住友海上火災保険㈱、東京海上日動火災保険㈱、損害保険ジャパン㈱のセミナーや商品・サービスに関するご案内に使用することがあります。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522" y="8325531"/>
            <a:ext cx="1151644" cy="1431436"/>
          </a:xfrm>
          <a:prstGeom prst="rect">
            <a:avLst/>
          </a:prstGeom>
        </p:spPr>
      </p:pic>
      <p:graphicFrame>
        <p:nvGraphicFramePr>
          <p:cNvPr id="5" name="表 4"/>
          <p:cNvGraphicFramePr>
            <a:graphicFrameLocks noGrp="1"/>
          </p:cNvGraphicFramePr>
          <p:nvPr>
            <p:extLst/>
          </p:nvPr>
        </p:nvGraphicFramePr>
        <p:xfrm>
          <a:off x="469930" y="5085531"/>
          <a:ext cx="5968079" cy="3240000"/>
        </p:xfrm>
        <a:graphic>
          <a:graphicData uri="http://schemas.openxmlformats.org/drawingml/2006/table">
            <a:tbl>
              <a:tblPr bandRow="1">
                <a:tableStyleId>{ED083AE6-46FA-4A59-8FB0-9F97EB10719F}</a:tableStyleId>
              </a:tblPr>
              <a:tblGrid>
                <a:gridCol w="711170">
                  <a:extLst>
                    <a:ext uri="{9D8B030D-6E8A-4147-A177-3AD203B41FA5}">
                      <a16:colId xmlns:a16="http://schemas.microsoft.com/office/drawing/2014/main" val="41034123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580796207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838871687"/>
                    </a:ext>
                  </a:extLst>
                </a:gridCol>
                <a:gridCol w="3618609">
                  <a:extLst>
                    <a:ext uri="{9D8B030D-6E8A-4147-A177-3AD203B41FA5}">
                      <a16:colId xmlns:a16="http://schemas.microsoft.com/office/drawing/2014/main" val="2883388289"/>
                    </a:ext>
                  </a:extLst>
                </a:gridCol>
              </a:tblGrid>
              <a:tr h="360000">
                <a:tc rowSpan="9"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参加者</a:t>
                      </a:r>
                      <a:endParaRPr kumimoji="1" lang="ja-JP" altLang="en-US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所属・役職</a:t>
                      </a:r>
                      <a:endParaRPr kumimoji="1" lang="en-US" altLang="ja-JP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581669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氏名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201298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メールアドレス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270023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所属・役職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329835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氏名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290297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メールアドレス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465376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所属・役職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69713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氏名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206985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メールアドレス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830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56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161</Words>
  <Application>Microsoft Office PowerPoint</Application>
  <PresentationFormat>A4 210 x 297 mm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2</cp:revision>
  <dcterms:created xsi:type="dcterms:W3CDTF">2021-06-07T04:51:05Z</dcterms:created>
  <dcterms:modified xsi:type="dcterms:W3CDTF">2021-06-07T07:59:54Z</dcterms:modified>
</cp:coreProperties>
</file>