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2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3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21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4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01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91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7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83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6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1A21-3064-4197-BDC2-372ED70287F3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EEE6-7D1D-4DE5-B388-DDC9FA574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84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9930" y="300609"/>
            <a:ext cx="5827236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え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ひめＳＤＧｓ普及啓発セミナー参加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申込書　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9930" y="749788"/>
            <a:ext cx="572913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下記の必要事項を記入の上、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FAX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又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E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-mail</a:t>
            </a:r>
            <a:r>
              <a:rPr kumimoji="1" lang="ja-JP" alt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にて送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付してくだ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さい。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・申込締切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令和３年６月２１日（月）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・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送付先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FAX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 ：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089-912-2259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E-mail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sangyoseisaku@pref.ehime.lg.jp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469930" y="2306962"/>
          <a:ext cx="5968080" cy="2662920"/>
        </p:xfrm>
        <a:graphic>
          <a:graphicData uri="http://schemas.openxmlformats.org/drawingml/2006/table">
            <a:tbl>
              <a:tblPr bandRow="1">
                <a:tableStyleId>{C4B1156A-380E-4F78-BDF5-A606A8083BF9}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3009770360"/>
                    </a:ext>
                  </a:extLst>
                </a:gridCol>
                <a:gridCol w="4044030">
                  <a:extLst>
                    <a:ext uri="{9D8B030D-6E8A-4147-A177-3AD203B41FA5}">
                      <a16:colId xmlns:a16="http://schemas.microsoft.com/office/drawing/2014/main" val="58796443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企業名</a:t>
                      </a:r>
                      <a:endParaRPr kumimoji="1" lang="ja-JP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49611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業種</a:t>
                      </a:r>
                      <a:endParaRPr kumimoji="1" lang="ja-JP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55947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所在地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02278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電話番号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55774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FAX</a:t>
                      </a:r>
                      <a:r>
                        <a:rPr kumimoji="1" lang="ja-JP" altLang="en-US" dirty="0" smtClean="0"/>
                        <a:t>番号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0654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参加希望会場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中予　　・　　東予　　・　　南予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6619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現時点でのＳＤＧｓの取組みの有無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有　　　　　・　　　　　無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15987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69930" y="8456474"/>
            <a:ext cx="42423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個人情報の取扱いについて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申込書に記入いただきました情報は、三井住友海上火災保険㈱、東京海上日動火災保険㈱、損害保険ジャパン㈱のセミナーや商品・サービスに関するご案内に使用することがあります。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522" y="8325531"/>
            <a:ext cx="1151644" cy="1431436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469930" y="5085531"/>
          <a:ext cx="5968079" cy="3240000"/>
        </p:xfrm>
        <a:graphic>
          <a:graphicData uri="http://schemas.openxmlformats.org/drawingml/2006/table">
            <a:tbl>
              <a:tblPr bandRow="1">
                <a:tableStyleId>{ED083AE6-46FA-4A59-8FB0-9F97EB10719F}</a:tableStyleId>
              </a:tblPr>
              <a:tblGrid>
                <a:gridCol w="711170">
                  <a:extLst>
                    <a:ext uri="{9D8B030D-6E8A-4147-A177-3AD203B41FA5}">
                      <a16:colId xmlns:a16="http://schemas.microsoft.com/office/drawing/2014/main" val="410341235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580796207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838871687"/>
                    </a:ext>
                  </a:extLst>
                </a:gridCol>
                <a:gridCol w="3618609">
                  <a:extLst>
                    <a:ext uri="{9D8B030D-6E8A-4147-A177-3AD203B41FA5}">
                      <a16:colId xmlns:a16="http://schemas.microsoft.com/office/drawing/2014/main" val="2883388289"/>
                    </a:ext>
                  </a:extLst>
                </a:gridCol>
              </a:tblGrid>
              <a:tr h="360000">
                <a:tc rowSpan="9"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参加者</a:t>
                      </a:r>
                      <a:endParaRPr kumimoji="1" lang="ja-JP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所属・役職</a:t>
                      </a:r>
                      <a:endParaRPr kumimoji="1" lang="en-US" altLang="ja-JP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8166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氏名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20129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メールアドレス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7002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所属・役職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32983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氏名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29029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メールアドレス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6537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所属・役職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9713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氏名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20698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メールアドレス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830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6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161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dcterms:created xsi:type="dcterms:W3CDTF">2021-06-07T04:51:05Z</dcterms:created>
  <dcterms:modified xsi:type="dcterms:W3CDTF">2021-06-07T07:59:54Z</dcterms:modified>
</cp:coreProperties>
</file>