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"/>
  </p:notesMasterIdLst>
  <p:sldIdLst>
    <p:sldId id="259" r:id="rId2"/>
    <p:sldId id="257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FF3399"/>
    <a:srgbClr val="FF6600"/>
    <a:srgbClr val="FF0066"/>
    <a:srgbClr val="FF99FF"/>
    <a:srgbClr val="FF9900"/>
    <a:srgbClr val="CC9900"/>
    <a:srgbClr val="00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 autoAdjust="0"/>
    <p:restoredTop sz="94517" autoAdjust="0"/>
  </p:normalViewPr>
  <p:slideViewPr>
    <p:cSldViewPr>
      <p:cViewPr>
        <p:scale>
          <a:sx n="100" d="100"/>
          <a:sy n="100" d="100"/>
        </p:scale>
        <p:origin x="858" y="13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711" cy="496729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376" y="2"/>
            <a:ext cx="2945711" cy="496729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r">
              <a:defRPr sz="1300"/>
            </a:lvl1pPr>
          </a:lstStyle>
          <a:p>
            <a:fld id="{1877904C-9C8A-4CFB-BE2E-082F6D8880E4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92" rIns="91383" bIns="456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94" y="4714957"/>
            <a:ext cx="5439093" cy="4467383"/>
          </a:xfrm>
          <a:prstGeom prst="rect">
            <a:avLst/>
          </a:prstGeom>
        </p:spPr>
        <p:txBody>
          <a:bodyPr vert="horz" lIns="91383" tIns="45692" rIns="91383" bIns="4569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325"/>
            <a:ext cx="2945711" cy="496728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376" y="9428325"/>
            <a:ext cx="2945711" cy="496728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r">
              <a:defRPr sz="1300"/>
            </a:lvl1pPr>
          </a:lstStyle>
          <a:p>
            <a:fld id="{5560D309-465E-4461-8F16-1FA41FDB5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D309-465E-4461-8F16-1FA41FDB53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4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44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08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0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5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80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4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00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16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0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7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882F-F1E0-4981-96BC-EE6168096E59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105A-8B7C-4499-B9B7-C4F0E84B7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4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16845" y="11282"/>
            <a:ext cx="6824309" cy="9883435"/>
          </a:xfrm>
          <a:prstGeom prst="rect">
            <a:avLst/>
          </a:prstGeom>
          <a:solidFill>
            <a:srgbClr val="33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3" y="2216696"/>
            <a:ext cx="1255555" cy="13129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65584" y="2936776"/>
            <a:ext cx="5375784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ja-JP" sz="2400" b="1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2020</a:t>
            </a:r>
            <a:r>
              <a:rPr lang="ja-JP" altLang="en-US" sz="2400" b="1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年１月中旬のうち任意の２日間</a:t>
            </a:r>
            <a:endParaRPr lang="en-US" altLang="ja-JP" sz="2400" b="1" u="sng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6632" y="5261644"/>
            <a:ext cx="6636984" cy="1585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募集企業数：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社</a:t>
            </a:r>
            <a:endParaRPr lang="ja-JP" altLang="en-US" sz="1600" b="1" u="sng" dirty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参加</a:t>
            </a:r>
            <a:r>
              <a:rPr lang="ja-JP" altLang="en-US" sz="14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企業確定後、各社様とヒアリングを行い、ご要望に</a:t>
            </a: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沿ったタイ企業（</a:t>
            </a:r>
            <a:r>
              <a:rPr lang="en-US" altLang="ja-JP" sz="14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社程度）</a:t>
            </a:r>
            <a:r>
              <a:rPr lang="ja-JP" altLang="en-US" sz="14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との商談を準備させて頂きます</a:t>
            </a: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商談は２日間で、個別に現地企業を訪問のうえ、商談をしていただきます。</a:t>
            </a:r>
            <a:endParaRPr lang="en-US" altLang="ja-JP" sz="14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1400" u="sng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商談会参加負担金：</a:t>
            </a:r>
            <a:r>
              <a:rPr lang="en-US" altLang="ja-JP" sz="1400" u="sng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7</a:t>
            </a:r>
            <a:r>
              <a:rPr lang="ja-JP" altLang="en-US" sz="1400" u="sng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万</a:t>
            </a:r>
            <a:r>
              <a:rPr lang="en-US" altLang="ja-JP" sz="1400" u="sng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sz="1400" u="sng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千円</a:t>
            </a:r>
            <a:r>
              <a:rPr lang="ja-JP" altLang="en-US" sz="11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en-US" altLang="ja-JP" sz="11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※</a:t>
            </a:r>
            <a:r>
              <a:rPr lang="ja-JP" altLang="en-US" sz="11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現地通訳費、レンタカー費、運転手費等に充当させて</a:t>
            </a:r>
            <a:endParaRPr lang="en-US" altLang="ja-JP" sz="11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just"/>
            <a:r>
              <a:rPr lang="ja-JP" altLang="en-US" sz="11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　　　　　　　　　　　　　　　　　　　　いただきます。</a:t>
            </a:r>
            <a:endParaRPr lang="en-US" altLang="ja-JP" sz="11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 </a:t>
            </a:r>
            <a:r>
              <a:rPr lang="en-US" altLang="ja-JP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※</a:t>
            </a:r>
            <a:r>
              <a:rPr lang="ja-JP" altLang="en-US" sz="14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お申し込み多数の場合は先着順とさせて頂きます</a:t>
            </a:r>
            <a:r>
              <a:rPr lang="ja-JP" altLang="en-US" sz="1400" dirty="0" smtClean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5323" y="3614898"/>
            <a:ext cx="660361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3742" y="-10633"/>
            <a:ext cx="654762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ja-JP" altLang="en-US" sz="3600" b="1" cap="none" spc="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愛媛県ものづくり企業</a:t>
            </a:r>
            <a:endParaRPr lang="en-US" altLang="ja-JP" sz="36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400" b="1" u="sng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タイ</a:t>
            </a:r>
            <a:r>
              <a:rPr lang="ja-JP" altLang="en-US" sz="4400" b="1" u="sng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・バンコク</a:t>
            </a:r>
            <a:endParaRPr lang="en-US" altLang="ja-JP" sz="4400" b="1" u="sng" dirty="0" smtClean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r"/>
            <a:r>
              <a:rPr lang="ja-JP" altLang="en-US" sz="4400" b="1" u="sng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訪問型ビジネスマッチング</a:t>
            </a:r>
            <a:endParaRPr lang="en-US" altLang="ja-JP" sz="4400" b="1" u="sng" dirty="0" smtClean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r"/>
            <a:r>
              <a:rPr lang="ja-JP" altLang="en-US" sz="42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参加者募集</a:t>
            </a:r>
            <a:endParaRPr lang="ja-JP" altLang="en-US" sz="42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43" y="2318162"/>
            <a:ext cx="860515" cy="573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698641" y="950656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主催：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愛媛県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4739" y="3584848"/>
            <a:ext cx="63388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愛媛県では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、県内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のものづくり企業の海外でのビジネス展開を支援するため、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県内参加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企業のニーズにマッチ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する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バンコク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周辺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現地企業を選定し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、訪問型の個別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商談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を実施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します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endParaRPr lang="en-US" altLang="ja-JP" sz="17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海外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への販路開拓や最新の現地事情・ビジネス環境の情報収集など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、御社の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これからの海外展開に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向けて積極的</a:t>
            </a:r>
            <a:r>
              <a:rPr lang="ja-JP" altLang="en-US" sz="1700" dirty="0">
                <a:latin typeface="HG明朝E" panose="02020909000000000000" pitchFamily="17" charset="-128"/>
                <a:ea typeface="HG明朝E" panose="02020909000000000000" pitchFamily="17" charset="-128"/>
              </a:rPr>
              <a:t>にご活用ください</a:t>
            </a:r>
            <a:r>
              <a:rPr lang="ja-JP" altLang="en-US" sz="1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！</a:t>
            </a:r>
            <a:endParaRPr lang="en-US" altLang="ja-JP" sz="17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83" y="2318162"/>
            <a:ext cx="87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0" y="6982417"/>
            <a:ext cx="4244055" cy="24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2" y="6982417"/>
            <a:ext cx="1864665" cy="24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21387" y="4312424"/>
            <a:ext cx="6416074" cy="5380507"/>
          </a:xfrm>
          <a:prstGeom prst="roundRect">
            <a:avLst>
              <a:gd name="adj" fmla="val 444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5106" y="176963"/>
            <a:ext cx="6172200" cy="590352"/>
          </a:xfrm>
        </p:spPr>
        <p:txBody>
          <a:bodyPr anchor="ctr"/>
          <a:lstStyle/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タイ</a:t>
            </a:r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・バンコクとは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61071" y="736730"/>
            <a:ext cx="6416074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9618" y="2984253"/>
            <a:ext cx="6416074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59618" y="8251964"/>
            <a:ext cx="6336705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32656" y="4312424"/>
            <a:ext cx="61926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お申込み</a:t>
            </a:r>
            <a:endParaRPr lang="en-US" altLang="ja-JP" sz="2000" b="1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送信先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: </a:t>
            </a: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愛媛県 産業政策課 スゴ技グループ 宛て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Email: </a:t>
            </a:r>
            <a:r>
              <a:rPr lang="en-GB" altLang="ja-JP" sz="1400" dirty="0" err="1" smtClean="0">
                <a:solidFill>
                  <a:srgbClr val="0000FF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sangyoseisaku@pref.ehime</a:t>
            </a:r>
            <a:r>
              <a:rPr lang="en-GB" altLang="ja-JP" sz="1400" dirty="0" smtClean="0">
                <a:solidFill>
                  <a:srgbClr val="0000FF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.</a:t>
            </a:r>
            <a:r>
              <a:rPr lang="en-US" altLang="ja-JP" sz="1400" dirty="0" smtClean="0">
                <a:solidFill>
                  <a:srgbClr val="0000FF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lg</a:t>
            </a:r>
            <a:r>
              <a:rPr lang="en-US" altLang="ja-JP" sz="1400" dirty="0">
                <a:solidFill>
                  <a:srgbClr val="0000FF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.</a:t>
            </a:r>
            <a:r>
              <a:rPr lang="en-GB" altLang="ja-JP" sz="1400" dirty="0" err="1" smtClean="0">
                <a:solidFill>
                  <a:srgbClr val="0000FF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jp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又</a:t>
            </a: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Fax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: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089-912-2259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kumimoji="1" lang="en-US" altLang="ja-JP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2019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年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7</a:t>
            </a:r>
            <a:r>
              <a:rPr lang="ja-JP" altLang="en-US" sz="1400" u="sng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月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日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金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一次締切</a:t>
            </a:r>
            <a:endParaRPr lang="en-US" altLang="ja-JP" sz="1400" u="sng" dirty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endParaRPr kumimoji="1" lang="en-US" altLang="ja-JP" sz="1400" u="sng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kumimoji="1"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会社名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 _ </a:t>
            </a:r>
            <a:endParaRPr kumimoji="1" lang="en-US" altLang="ja-JP" sz="1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参加者 </a:t>
            </a: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役職　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参加者 </a:t>
            </a: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名前</a:t>
            </a:r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電話番号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E-mail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業種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 _ _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主要技術・製品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</a:t>
            </a: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参加目的 </a:t>
            </a:r>
            <a:r>
              <a:rPr kumimoji="1"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</a:t>
            </a:r>
            <a:endParaRPr lang="en-US" altLang="ja-JP" sz="1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80975" lvl="1">
              <a:lnSpc>
                <a:spcPct val="150000"/>
              </a:lnSpc>
              <a:tabLst>
                <a:tab pos="180975" algn="l"/>
              </a:tabLst>
            </a:pPr>
            <a:r>
              <a:rPr lang="ja-JP" altLang="en-US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参加希望日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_ </a:t>
            </a:r>
            <a:r>
              <a:rPr lang="en-US" altLang="ja-JP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_ _ _ _ _ _ _ _ _ _ _ _ _ _ _ _ _ _ _ </a:t>
            </a:r>
            <a:r>
              <a:rPr lang="en-US" altLang="ja-JP" sz="1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_ _ _ _ _ _ </a:t>
            </a:r>
            <a:endParaRPr kumimoji="1" lang="en-US" altLang="ja-JP" sz="1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0904" y="8289756"/>
            <a:ext cx="5934132" cy="104644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お問い合わせ先</a:t>
            </a:r>
            <a:endParaRPr lang="en-US" altLang="ja-JP" sz="16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712788"/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愛媛県　経済労働部　産業雇用局　産業政策課　スゴ技グループ</a:t>
            </a:r>
            <a:endParaRPr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712788"/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大森　翔平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en-US" altLang="ja-JP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oomori-shohei@pref.ehime.lg.jp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℡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：</a:t>
            </a:r>
            <a:r>
              <a:rPr lang="en-US" altLang="ja-JP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089-912-2473</a:t>
            </a:r>
            <a:endParaRPr lang="en-US" altLang="ja-JP" sz="12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712788"/>
            <a:endParaRPr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839" y="8690004"/>
            <a:ext cx="3583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221387" y="3152800"/>
            <a:ext cx="6416074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72000" bIns="108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＜商談会参加費用について＞</a:t>
            </a:r>
            <a:endParaRPr kumimoji="1" lang="en-US" altLang="ja-JP" sz="1600" u="sng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本商談会参加負担金（</a:t>
            </a:r>
            <a:r>
              <a:rPr lang="en-US" altLang="ja-JP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7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万</a:t>
            </a:r>
            <a:r>
              <a:rPr lang="en-US" altLang="ja-JP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千円）のほか、現地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への渡航費、滞在費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は参加者様の負担となります。</a:t>
            </a:r>
            <a:r>
              <a:rPr lang="ja-JP" altLang="en-US" sz="11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（</a:t>
            </a:r>
            <a:r>
              <a:rPr lang="en-US" altLang="ja-JP" sz="11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※</a:t>
            </a:r>
            <a:r>
              <a:rPr lang="ja-JP" altLang="en-US" sz="11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詳細は県産業政策課までお問合せ下さい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r>
              <a:rPr lang="ja-JP" altLang="en-US" sz="11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  <a:endParaRPr lang="en-US" altLang="ja-JP" sz="11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5106" y="128464"/>
            <a:ext cx="6592657" cy="96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654" y="1036023"/>
            <a:ext cx="6383945" cy="160043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タイ・バンコクは、人口</a:t>
            </a:r>
            <a:r>
              <a:rPr lang="en-US" altLang="ja-JP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850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万人を超える</a:t>
            </a:r>
            <a:r>
              <a:rPr lang="en-US" altLang="ja-JP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ASEAN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の中でも最大都市の一つで、在留邦人数</a:t>
            </a:r>
            <a:r>
              <a:rPr lang="ja-JP" altLang="en-US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は約</a:t>
            </a:r>
            <a:r>
              <a:rPr lang="en-US" altLang="ja-JP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3</a:t>
            </a:r>
            <a:r>
              <a:rPr lang="ja-JP" altLang="en-US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万人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と</a:t>
            </a:r>
            <a:r>
              <a:rPr lang="ja-JP" altLang="en-US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、</a:t>
            </a:r>
            <a:r>
              <a:rPr lang="en-US" altLang="ja-JP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ASEAN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の中</a:t>
            </a:r>
            <a:r>
              <a:rPr lang="ja-JP" altLang="en-US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で最も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多い。</a:t>
            </a:r>
            <a:endParaRPr lang="en-US" altLang="ja-JP" sz="1400" dirty="0">
              <a:solidFill>
                <a:prstClr val="black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タイの自動車生産の</a:t>
            </a:r>
            <a:r>
              <a:rPr lang="en-US" altLang="ja-JP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8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割を日系企業が占めるなど、</a:t>
            </a:r>
            <a:r>
              <a:rPr lang="ja-JP" altLang="en-US" sz="14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日本からは機械・金属加工・輸送機器分野への投資が盛ん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で、タイは「アジアのデトロイト」と呼ばれている。</a:t>
            </a:r>
            <a:endParaRPr lang="en-US" altLang="ja-JP" sz="1400" dirty="0">
              <a:solidFill>
                <a:prstClr val="black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自動車以外では、</a:t>
            </a:r>
            <a:r>
              <a:rPr lang="ja-JP" altLang="en-US" sz="14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石油化学産業が盛ん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で、国営企業や大手財閥企業等は、</a:t>
            </a:r>
            <a:r>
              <a:rPr lang="en-US" altLang="ja-JP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ASEAN</a:t>
            </a:r>
            <a:r>
              <a:rPr lang="ja-JP" altLang="en-US" sz="1400" dirty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域内での投資活動を盛んに行っている</a:t>
            </a:r>
            <a:r>
              <a:rPr lang="ja-JP" altLang="en-US" sz="1400" dirty="0" smtClean="0">
                <a:solidFill>
                  <a:prstClr val="black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endParaRPr lang="en-US" altLang="ja-JP" sz="1400" dirty="0">
              <a:solidFill>
                <a:prstClr val="black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5" y="200472"/>
            <a:ext cx="8265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\\pref.net-shw.ehime.jp\shares2\産業政策課\スゴ技グループ\常用　業務参考資料\画像ファイル\検索窓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5" y="9350803"/>
            <a:ext cx="1801334" cy="3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2022287" y="9140497"/>
            <a:ext cx="299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/>
              <a:t>http://www.sugowaza-ehime.com/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0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336</Words>
  <Application>Microsoft Office PowerPoint</Application>
  <PresentationFormat>A4 210 x 297 mm</PresentationFormat>
  <Paragraphs>44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HGP明朝E</vt:lpstr>
      <vt:lpstr>HG明朝E</vt:lpstr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タイ・バンコクとは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愛媛県ものづくり企業 スラバヤ商談会 参加者募集</dc:title>
  <dc:creator>BIPC008</dc:creator>
  <cp:lastModifiedBy>User</cp:lastModifiedBy>
  <cp:revision>219</cp:revision>
  <cp:lastPrinted>2018-11-15T05:15:45Z</cp:lastPrinted>
  <dcterms:created xsi:type="dcterms:W3CDTF">2014-07-17T08:47:04Z</dcterms:created>
  <dcterms:modified xsi:type="dcterms:W3CDTF">2019-06-18T10:38:50Z</dcterms:modified>
</cp:coreProperties>
</file>